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36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53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530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867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5581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138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65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35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99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89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21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09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269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9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221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144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94719-DF10-4AF9-89F6-30530A23FC19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B035E75-6988-4DF2-AD65-BF7C91EED7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27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qJOlA__91E" TargetMode="Externa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CA6EhBhiC8" TargetMode="Externa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Keeping Safe in School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What to do if you have a worry?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606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9135"/>
            <a:ext cx="10515600" cy="5827828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JqJOlA__91E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413905"/>
            <a:ext cx="10245436" cy="57630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51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Abuse is never your fault. Someone might say it is, but abuse is NOT OK and it needs to stop. 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548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fCA6EhBhiC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449263"/>
            <a:ext cx="10225088" cy="57515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448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can you talk to if you have a worry?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friend</a:t>
            </a:r>
          </a:p>
          <a:p>
            <a:r>
              <a:rPr lang="en-GB" dirty="0" smtClean="0"/>
              <a:t>A teacher</a:t>
            </a:r>
          </a:p>
          <a:p>
            <a:r>
              <a:rPr lang="en-GB" dirty="0" smtClean="0"/>
              <a:t>A trusted adult – parents</a:t>
            </a:r>
          </a:p>
          <a:p>
            <a:r>
              <a:rPr lang="en-GB" dirty="0" smtClean="0"/>
              <a:t>A TA or MSA</a:t>
            </a:r>
          </a:p>
          <a:p>
            <a:r>
              <a:rPr lang="en-GB" dirty="0" smtClean="0"/>
              <a:t>Mrs Clinton or Mrs Thomas</a:t>
            </a:r>
          </a:p>
          <a:p>
            <a:r>
              <a:rPr lang="en-GB" dirty="0" err="1" smtClean="0"/>
              <a:t>Childline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0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can you talk to if you need help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friend</a:t>
            </a:r>
          </a:p>
          <a:p>
            <a:r>
              <a:rPr lang="en-GB" dirty="0" smtClean="0"/>
              <a:t>A teacher</a:t>
            </a:r>
          </a:p>
          <a:p>
            <a:r>
              <a:rPr lang="en-GB" dirty="0" smtClean="0"/>
              <a:t>A trusted adult – parents</a:t>
            </a:r>
          </a:p>
          <a:p>
            <a:r>
              <a:rPr lang="en-GB" dirty="0" smtClean="0"/>
              <a:t>A TA or MSA</a:t>
            </a:r>
          </a:p>
          <a:p>
            <a:r>
              <a:rPr lang="en-GB" dirty="0" smtClean="0"/>
              <a:t>Mrs Clinton or Mrs Thomas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09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we mean by keeping safe?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Bullying</a:t>
            </a:r>
          </a:p>
          <a:p>
            <a:r>
              <a:rPr lang="en-GB" dirty="0" smtClean="0"/>
              <a:t>Neglect</a:t>
            </a:r>
          </a:p>
          <a:p>
            <a:r>
              <a:rPr lang="en-GB" dirty="0" smtClean="0"/>
              <a:t>Physical abuse</a:t>
            </a:r>
          </a:p>
          <a:p>
            <a:r>
              <a:rPr lang="en-GB" dirty="0" smtClean="0"/>
              <a:t>Emotional abuse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0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Bullying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Bullying is when children are mean and unkind to each other, not just once but again and again. They might push a child around, leave them out, or send nasty texts or emails. This can hurt on the inside or on the outside, and often both.</a:t>
            </a:r>
          </a:p>
          <a:p>
            <a:endParaRPr lang="en-GB" dirty="0"/>
          </a:p>
          <a:p>
            <a:r>
              <a:rPr lang="en-GB" dirty="0" smtClean="0"/>
              <a:t>THIS IS NOT OK!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679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Neglect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Neglect is when a parent or carer does not look after a child properly. They might not give them enough food and drink, or the right kind of clothing. It can also be when a child is left on their own for too long. </a:t>
            </a:r>
          </a:p>
          <a:p>
            <a:endParaRPr lang="en-GB" dirty="0"/>
          </a:p>
          <a:p>
            <a:r>
              <a:rPr lang="en-GB" dirty="0" smtClean="0"/>
              <a:t>THIS IS NOT OK!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43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Physical Abuse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Physical abuse is when an adult deliberately hurts a child's body. They might hit, kick, punch, bite or shake them. This may leave marks on the body such as cuts and bruises.</a:t>
            </a:r>
          </a:p>
          <a:p>
            <a:endParaRPr lang="en-GB" dirty="0"/>
          </a:p>
          <a:p>
            <a:r>
              <a:rPr lang="en-GB" dirty="0" smtClean="0"/>
              <a:t>THIS IS NOT OK!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420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Emotional Abuse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Emotional abuse is when an adult hurts a child's feelings. They might call them names, make fun of them or make a child feel bad about themselves. This hurts children on the inside. Seeing or hearing parents or carers hurting each other can also make a child feel bad.</a:t>
            </a:r>
          </a:p>
          <a:p>
            <a:endParaRPr lang="en-GB" dirty="0"/>
          </a:p>
          <a:p>
            <a:r>
              <a:rPr lang="en-GB" dirty="0" smtClean="0"/>
              <a:t>THIS IS NOT OK!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271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PANTs rule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Know the underwear rule. The underwear rule is a simple way to understand how you can stay safe. By learning five easy sayings you can help yourself and others, perhaps a younger brother or sister stay safe.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92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1655" y="457200"/>
            <a:ext cx="6243812" cy="60605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022" y="0"/>
            <a:ext cx="2443670" cy="209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7421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371</Words>
  <Application>Microsoft Office PowerPoint</Application>
  <PresentationFormat>Widescreen</PresentationFormat>
  <Paragraphs>39</Paragraphs>
  <Slides>13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Keeping Safe in School</vt:lpstr>
      <vt:lpstr>Who can you talk to if you need help </vt:lpstr>
      <vt:lpstr>What do we mean by keeping safe?</vt:lpstr>
      <vt:lpstr>Bullying</vt:lpstr>
      <vt:lpstr>Neglect</vt:lpstr>
      <vt:lpstr>Physical Abuse</vt:lpstr>
      <vt:lpstr>Emotional Abuse</vt:lpstr>
      <vt:lpstr>The PANTs rule</vt:lpstr>
      <vt:lpstr>PowerPoint Presentation</vt:lpstr>
      <vt:lpstr>PowerPoint Presentation</vt:lpstr>
      <vt:lpstr>PowerPoint Presentation</vt:lpstr>
      <vt:lpstr>PowerPoint Presentation</vt:lpstr>
      <vt:lpstr>Who can you talk to if you have a worry?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Keeping Safe in School</dc:title>
  <dc:creator>Keith Smithard</dc:creator>
  <cp:lastModifiedBy>Keith Smithard</cp:lastModifiedBy>
  <cp:revision>2</cp:revision>
  <dcterms:created xsi:type="dcterms:W3CDTF">2023-09-04T09:12:03Z</dcterms:created>
  <dcterms:modified xsi:type="dcterms:W3CDTF">2023-09-04T09:19:46Z</dcterms:modified>
</cp:coreProperties>
</file>